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735763" cy="98663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3A42"/>
    <a:srgbClr val="FFD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r">
              <a:defRPr sz="1200"/>
            </a:lvl1pPr>
          </a:lstStyle>
          <a:p>
            <a:fld id="{8964DBD3-A2B3-4534-9991-C494F5D4E0BD}" type="datetimeFigureOut">
              <a:rPr lang="sv-SE" smtClean="0"/>
              <a:t>2020-04-22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64" tIns="47433" rIns="94864" bIns="47433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64" tIns="47433" rIns="94864" bIns="47433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r">
              <a:defRPr sz="1200"/>
            </a:lvl1pPr>
          </a:lstStyle>
          <a:p>
            <a:fld id="{F55C51E1-E68A-4656-8C9C-D92192D91D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432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C51E1-E68A-4656-8C9C-D92192D91D8A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249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C51E1-E68A-4656-8C9C-D92192D91D8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1894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60474B-9FB0-4C33-BEBD-E520BF0B9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6EBBC1C-ECDE-4DFD-80E7-FF061938A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E45007-234F-4B18-A0CC-1F3A2DEC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F0C296-29C8-4784-A379-EFEAFE9B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9A773B-FE0E-4650-B284-357F92201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139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A0EEE1-E0CA-4C6B-ACF4-800C591A0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851928-2C3A-40B9-A767-28DAE8348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FB54E2-1DF7-4449-ADC8-6626A93F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EFD60B-CB30-490D-BF8B-B997B84E0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6E78A2-A7D7-4914-BAE0-6D892189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787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D3C666-047B-4D6B-B061-878156E20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A2E576-8C2E-4C28-AD50-9EDF03B12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39205B-007F-42EA-A95E-299FCB612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F39470-F05C-4D86-AE88-8123F4911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70B862-7382-4B5F-A3D3-E3C44C2F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77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13C3DD-2EE1-46DF-A9BE-8CD9E194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3FE63F-5F9F-4391-B57F-5685B1C6A4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622C97B-01F8-4AAB-9B1A-8B0E9070C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91851FA-B3C5-4650-A259-B009B2CB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E3E1DF7-344D-420B-B7C8-9C9731012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4407A1-AD98-4CDD-93CF-1F43C3AFA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279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8149CB-051D-4788-A864-806A1F04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C687EB-8F7C-48B2-A2E7-0B4376A87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491698-DBE2-4F15-B9C3-379D53335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D13CF9A-8CC2-44D8-9112-4A1D35C0D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860CCA8-CA64-45D3-9C17-BFDA90EB3A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67BB8BE-6B24-4D89-B9EC-3837B0857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4DAB388-0D3C-4DBD-B487-D0B1FDDCE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4FF2EE6-B116-46DE-B35E-82B880339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4690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AD77AA-9405-4FFF-8A65-EE73C128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DF7BFDB-F1CE-4CF5-84FB-980F6F4C8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BAE58CD-AB8C-46F0-841D-B4C39168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6283D38-A009-48FC-ABF6-A656369A7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586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45574E-9863-457A-A98B-A1F50E096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EB94920-64AD-4B39-8D5F-EDC5826D2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1ECE6F9-317C-4228-B04C-8CBB24AF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579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F23F59-D305-4673-B6FE-6B37D9451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2F7634-4301-483A-B7D3-63331B3BF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121E0ED-EBE1-44D4-8FB1-496C7DE4E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191EDD9-A777-4B11-B074-9B6A17C78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2A25C6C-D07E-448E-8EA9-950BB061F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8075D6-8E90-4C0F-8CFD-B47189B5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88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12A8B6-0277-4BCA-A6B5-629DCF81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26C795-B232-4964-9E58-FD6EFBF48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801B63-ECC3-4F97-A4BF-EA46104FD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EF02BA2-8526-4EBF-8C9B-ABC431E3A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04B0FE-9EE3-43C7-B8A2-E2F330EE6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E2C9499-9750-4642-A4BD-C2B27C837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4876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BFDA1D-2733-4944-A0BF-DD1DCE71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A6038A9-A1B5-4BE4-9B65-923996512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D57DB1-8043-4290-8904-47543F2C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C32BDF-8FF3-44E1-988F-391C56A2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763E608-3916-4CC1-BC0A-D9FCA4BE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119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8F93215-35F6-44CE-A4A6-7B2A484E5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CDF8E64-2828-4D77-8EC8-ED7F4D475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FE33C4-7283-402D-AC31-581B5E3B3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7E874A-2434-43FE-872D-9E4628165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96E99F-F774-43F8-A8ED-05AA75F1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36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FFD2124-262C-414E-B879-9DE58E502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9CF52DB-CFBA-4EE4-9F57-1CEFD4527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A2B0678-2F7E-4C4E-A587-C7CB63CE4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32D4-A943-44CC-A54D-29B4AB5DF5AA}" type="datetimeFigureOut">
              <a:rPr lang="sv-SE" smtClean="0"/>
              <a:t>2020-04-20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1742ACE-680C-4B27-93EA-DC018424C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CAECA9-3710-4129-B7CB-088557A75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7093F-8174-4774-87AA-D051A24C6B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595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F3B31ABA-2413-408E-B609-E2182CBE483E}"/>
              </a:ext>
            </a:extLst>
          </p:cNvPr>
          <p:cNvSpPr txBox="1"/>
          <p:nvPr/>
        </p:nvSpPr>
        <p:spPr>
          <a:xfrm>
            <a:off x="4074160" y="18288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/>
              <a:t>TRAFIKMÄRKEN</a:t>
            </a:r>
          </a:p>
        </p:txBody>
      </p:sp>
      <p:pic>
        <p:nvPicPr>
          <p:cNvPr id="1026" name="Picture 2" descr="Free Stoppskylt Stock Photo - FreeImages.com">
            <a:extLst>
              <a:ext uri="{FF2B5EF4-FFF2-40B4-BE49-F238E27FC236}">
                <a16:creationId xmlns:a16="http://schemas.microsoft.com/office/drawing/2014/main" id="{A500E7D9-7324-47F8-B958-C6732AA2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" y="1788160"/>
            <a:ext cx="2418711" cy="239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FD8D19F-5F36-4351-9342-F36ECC4AED93}"/>
              </a:ext>
            </a:extLst>
          </p:cNvPr>
          <p:cNvSpPr txBox="1"/>
          <p:nvPr/>
        </p:nvSpPr>
        <p:spPr>
          <a:xfrm>
            <a:off x="995681" y="4042435"/>
            <a:ext cx="261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STOPPSKYLT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65CC18A-13A1-410E-8825-C952D6145F4A}"/>
              </a:ext>
            </a:extLst>
          </p:cNvPr>
          <p:cNvSpPr txBox="1"/>
          <p:nvPr/>
        </p:nvSpPr>
        <p:spPr>
          <a:xfrm>
            <a:off x="650240" y="4504100"/>
            <a:ext cx="261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BILEN MÅSTE STANNA OCH VÄNTA PÅ ANDRA TRAFIKANTER.</a:t>
            </a:r>
          </a:p>
        </p:txBody>
      </p:sp>
      <p:pic>
        <p:nvPicPr>
          <p:cNvPr id="8" name="Picture 2" descr="Övergångsställe – Wikipedia">
            <a:extLst>
              <a:ext uri="{FF2B5EF4-FFF2-40B4-BE49-F238E27FC236}">
                <a16:creationId xmlns:a16="http://schemas.microsoft.com/office/drawing/2014/main" id="{1EAD13A5-2C08-4709-99FC-B054432E3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1879599"/>
            <a:ext cx="2162833" cy="216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1BE94664-6712-479E-AB92-254C83F4FAD8}"/>
              </a:ext>
            </a:extLst>
          </p:cNvPr>
          <p:cNvSpPr txBox="1"/>
          <p:nvPr/>
        </p:nvSpPr>
        <p:spPr>
          <a:xfrm>
            <a:off x="3322321" y="4042434"/>
            <a:ext cx="261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ÖVERGÅNGSSTÄLLE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D885F6C-1B73-454D-9B0D-011CB680CF2A}"/>
              </a:ext>
            </a:extLst>
          </p:cNvPr>
          <p:cNvSpPr txBox="1"/>
          <p:nvPr/>
        </p:nvSpPr>
        <p:spPr>
          <a:xfrm>
            <a:off x="3322321" y="4504100"/>
            <a:ext cx="2611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HÄR GÅR MAN OM MAN VILL PASSERA VÄGEN.</a:t>
            </a:r>
          </a:p>
        </p:txBody>
      </p:sp>
      <p:pic>
        <p:nvPicPr>
          <p:cNvPr id="11" name="Picture 2" descr="ATA - A15 Varning för barn">
            <a:extLst>
              <a:ext uri="{FF2B5EF4-FFF2-40B4-BE49-F238E27FC236}">
                <a16:creationId xmlns:a16="http://schemas.microsoft.com/office/drawing/2014/main" id="{6CFA9A14-C212-40AD-BFA1-D3E7F17F1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7" r="17291"/>
          <a:stretch/>
        </p:blipFill>
        <p:spPr bwMode="auto">
          <a:xfrm>
            <a:off x="6390640" y="1788161"/>
            <a:ext cx="2418711" cy="233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BF3DA3A-E582-463F-8A8C-481E48EDB1CD}"/>
              </a:ext>
            </a:extLst>
          </p:cNvPr>
          <p:cNvSpPr txBox="1"/>
          <p:nvPr/>
        </p:nvSpPr>
        <p:spPr>
          <a:xfrm>
            <a:off x="6287793" y="4019620"/>
            <a:ext cx="2915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VARNING FÖR BARN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0A1AEE8-D6EE-4DD8-A2A3-EA03F563F07E}"/>
              </a:ext>
            </a:extLst>
          </p:cNvPr>
          <p:cNvSpPr txBox="1"/>
          <p:nvPr/>
        </p:nvSpPr>
        <p:spPr>
          <a:xfrm>
            <a:off x="6294435" y="4504100"/>
            <a:ext cx="261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FÖRAREN MÅSTE SE SIG FÖR EFTERSOM ATT DET OFTA ÄR BARN I NÄRHETEN. </a:t>
            </a:r>
          </a:p>
        </p:txBody>
      </p:sp>
      <p:pic>
        <p:nvPicPr>
          <p:cNvPr id="14" name="Bild 13">
            <a:extLst>
              <a:ext uri="{FF2B5EF4-FFF2-40B4-BE49-F238E27FC236}">
                <a16:creationId xmlns:a16="http://schemas.microsoft.com/office/drawing/2014/main" id="{AC0C5947-8C96-4C6F-8B56-B9EDF21B37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30358" y="1856787"/>
            <a:ext cx="2162833" cy="2162833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8275E380-A337-4574-9B33-F798D7B2DD52}"/>
              </a:ext>
            </a:extLst>
          </p:cNvPr>
          <p:cNvSpPr txBox="1"/>
          <p:nvPr/>
        </p:nvSpPr>
        <p:spPr>
          <a:xfrm>
            <a:off x="9162441" y="4042432"/>
            <a:ext cx="2915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GÅNG- OCH CYKELBANA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EDB89980-8A07-43BA-9B41-EF8D2BE4B49E}"/>
              </a:ext>
            </a:extLst>
          </p:cNvPr>
          <p:cNvSpPr txBox="1"/>
          <p:nvPr/>
        </p:nvSpPr>
        <p:spPr>
          <a:xfrm>
            <a:off x="9162441" y="4504100"/>
            <a:ext cx="2611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SKYLTEN VISAR PÅ VILKEN SIDA MAN SKA GÅ OCH PÅ VILKEN SIDA MAN SKA CYKLA.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C5457E1-D35C-4E48-8EB8-1EBAC837406E}"/>
              </a:ext>
            </a:extLst>
          </p:cNvPr>
          <p:cNvSpPr txBox="1"/>
          <p:nvPr/>
        </p:nvSpPr>
        <p:spPr>
          <a:xfrm>
            <a:off x="4475796" y="6352782"/>
            <a:ext cx="29152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/>
              <a:t>Grundlärarstudenten -www.liiahlin.wordpress.com</a:t>
            </a:r>
          </a:p>
        </p:txBody>
      </p:sp>
    </p:spTree>
    <p:extLst>
      <p:ext uri="{BB962C8B-B14F-4D97-AF65-F5344CB8AC3E}">
        <p14:creationId xmlns:p14="http://schemas.microsoft.com/office/powerpoint/2010/main" val="2045984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F3B31ABA-2413-408E-B609-E2182CBE483E}"/>
              </a:ext>
            </a:extLst>
          </p:cNvPr>
          <p:cNvSpPr txBox="1"/>
          <p:nvPr/>
        </p:nvSpPr>
        <p:spPr>
          <a:xfrm>
            <a:off x="4074160" y="18288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/>
              <a:t>TRAFIKMÄRKEN</a:t>
            </a:r>
          </a:p>
        </p:txBody>
      </p:sp>
      <p:pic>
        <p:nvPicPr>
          <p:cNvPr id="1026" name="Picture 2" descr="Free Stoppskylt Stock Photo - FreeImages.com">
            <a:extLst>
              <a:ext uri="{FF2B5EF4-FFF2-40B4-BE49-F238E27FC236}">
                <a16:creationId xmlns:a16="http://schemas.microsoft.com/office/drawing/2014/main" id="{A500E7D9-7324-47F8-B958-C6732AA2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036320"/>
            <a:ext cx="2418711" cy="239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65CC18A-13A1-410E-8825-C952D6145F4A}"/>
              </a:ext>
            </a:extLst>
          </p:cNvPr>
          <p:cNvSpPr txBox="1"/>
          <p:nvPr/>
        </p:nvSpPr>
        <p:spPr>
          <a:xfrm>
            <a:off x="355600" y="3676822"/>
            <a:ext cx="26111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</p:txBody>
      </p:sp>
      <p:pic>
        <p:nvPicPr>
          <p:cNvPr id="8" name="Picture 2" descr="Övergångsställe – Wikipedia">
            <a:extLst>
              <a:ext uri="{FF2B5EF4-FFF2-40B4-BE49-F238E27FC236}">
                <a16:creationId xmlns:a16="http://schemas.microsoft.com/office/drawing/2014/main" id="{1EAD13A5-2C08-4709-99FC-B054432E3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60" y="1127759"/>
            <a:ext cx="2162833" cy="216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TA - A15 Varning för barn">
            <a:extLst>
              <a:ext uri="{FF2B5EF4-FFF2-40B4-BE49-F238E27FC236}">
                <a16:creationId xmlns:a16="http://schemas.microsoft.com/office/drawing/2014/main" id="{6CFA9A14-C212-40AD-BFA1-D3E7F17F1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7" r="17291"/>
          <a:stretch/>
        </p:blipFill>
        <p:spPr bwMode="auto">
          <a:xfrm>
            <a:off x="6096000" y="1036321"/>
            <a:ext cx="2418711" cy="233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AC0C5947-8C96-4C6F-8B56-B9EDF21B37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35718" y="1104947"/>
            <a:ext cx="2162833" cy="2162833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D8428572-E692-40B0-A87D-CF916D854E28}"/>
              </a:ext>
            </a:extLst>
          </p:cNvPr>
          <p:cNvSpPr txBox="1"/>
          <p:nvPr/>
        </p:nvSpPr>
        <p:spPr>
          <a:xfrm>
            <a:off x="3159766" y="3676822"/>
            <a:ext cx="26111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BB8524F7-D9D2-4BD3-8093-DC25BFCC4D2E}"/>
              </a:ext>
            </a:extLst>
          </p:cNvPr>
          <p:cNvSpPr txBox="1"/>
          <p:nvPr/>
        </p:nvSpPr>
        <p:spPr>
          <a:xfrm>
            <a:off x="6070598" y="3676822"/>
            <a:ext cx="26111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988F51CF-3FC5-48F6-BA1D-F9A6AFF32466}"/>
              </a:ext>
            </a:extLst>
          </p:cNvPr>
          <p:cNvSpPr txBox="1"/>
          <p:nvPr/>
        </p:nvSpPr>
        <p:spPr>
          <a:xfrm>
            <a:off x="8981430" y="3676822"/>
            <a:ext cx="26111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  <a:br>
              <a:rPr lang="sv-SE" sz="2000" dirty="0"/>
            </a:br>
            <a:br>
              <a:rPr lang="sv-SE" sz="2000" dirty="0"/>
            </a:br>
            <a:r>
              <a:rPr lang="sv-SE" sz="2000" dirty="0"/>
              <a:t>___________________</a:t>
            </a:r>
          </a:p>
          <a:p>
            <a:endParaRPr lang="sv-SE" sz="2000" dirty="0"/>
          </a:p>
          <a:p>
            <a:r>
              <a:rPr lang="sv-SE" sz="2000" dirty="0"/>
              <a:t>___________________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F756796E-9106-46B1-97D8-55A609965C4D}"/>
              </a:ext>
            </a:extLst>
          </p:cNvPr>
          <p:cNvSpPr txBox="1"/>
          <p:nvPr/>
        </p:nvSpPr>
        <p:spPr>
          <a:xfrm>
            <a:off x="4465326" y="6539144"/>
            <a:ext cx="29152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/>
              <a:t>Grundlärarstudenten -www.liiahlin.wordpress.com</a:t>
            </a:r>
          </a:p>
        </p:txBody>
      </p:sp>
    </p:spTree>
    <p:extLst>
      <p:ext uri="{BB962C8B-B14F-4D97-AF65-F5344CB8AC3E}">
        <p14:creationId xmlns:p14="http://schemas.microsoft.com/office/powerpoint/2010/main" val="368342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Stoppskylt Stock Photo - FreeImages.com">
            <a:extLst>
              <a:ext uri="{FF2B5EF4-FFF2-40B4-BE49-F238E27FC236}">
                <a16:creationId xmlns:a16="http://schemas.microsoft.com/office/drawing/2014/main" id="{A500E7D9-7324-47F8-B958-C6732AA2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52"/>
            <a:ext cx="6492240" cy="662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Övergångsställe – Wikipedia">
            <a:extLst>
              <a:ext uri="{FF2B5EF4-FFF2-40B4-BE49-F238E27FC236}">
                <a16:creationId xmlns:a16="http://schemas.microsoft.com/office/drawing/2014/main" id="{1D362DF4-75F0-4EAE-B20F-2881C606E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520" y="406401"/>
            <a:ext cx="5570219" cy="557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17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TA - A15 Varning för barn">
            <a:extLst>
              <a:ext uri="{FF2B5EF4-FFF2-40B4-BE49-F238E27FC236}">
                <a16:creationId xmlns:a16="http://schemas.microsoft.com/office/drawing/2014/main" id="{3EF87DBC-1A2A-4D31-AD4F-A0896F4EF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7" r="17291"/>
          <a:stretch/>
        </p:blipFill>
        <p:spPr bwMode="auto">
          <a:xfrm>
            <a:off x="109221" y="333547"/>
            <a:ext cx="6342380" cy="611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65EA05D8-89C3-48F6-B3F1-174B3CFAC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6666" y="333547"/>
            <a:ext cx="5643072" cy="564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2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arning för barn | Vägmärken | Teoriportalen.se">
            <a:extLst>
              <a:ext uri="{FF2B5EF4-FFF2-40B4-BE49-F238E27FC236}">
                <a16:creationId xmlns:a16="http://schemas.microsoft.com/office/drawing/2014/main" id="{8980F4FF-A99A-427B-BFC0-B3B527F11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99485" y="278054"/>
            <a:ext cx="6844925" cy="631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5CA9F69F-1E75-4B69-9971-33F38FB72868}"/>
              </a:ext>
            </a:extLst>
          </p:cNvPr>
          <p:cNvSpPr txBox="1"/>
          <p:nvPr/>
        </p:nvSpPr>
        <p:spPr>
          <a:xfrm rot="16200000">
            <a:off x="6990385" y="2373706"/>
            <a:ext cx="663636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6600" b="1" dirty="0">
                <a:ln w="28575">
                  <a:solidFill>
                    <a:srgbClr val="EE3A42"/>
                  </a:solidFill>
                  <a:prstDash val="solid"/>
                </a:ln>
                <a:solidFill>
                  <a:srgbClr val="FFD204"/>
                </a:solidFill>
              </a:rPr>
              <a:t>VARNING FÖR </a:t>
            </a:r>
          </a:p>
          <a:p>
            <a:pPr algn="ctr"/>
            <a:r>
              <a:rPr lang="sv-SE" sz="6600" b="1" dirty="0">
                <a:ln w="28575">
                  <a:solidFill>
                    <a:srgbClr val="EE3A42"/>
                  </a:solidFill>
                  <a:prstDash val="solid"/>
                </a:ln>
                <a:solidFill>
                  <a:srgbClr val="FFD204"/>
                </a:solidFill>
              </a:rPr>
              <a:t>FÖRSKOLEKLASS D</a:t>
            </a:r>
          </a:p>
        </p:txBody>
      </p:sp>
    </p:spTree>
    <p:extLst>
      <p:ext uri="{BB962C8B-B14F-4D97-AF65-F5344CB8AC3E}">
        <p14:creationId xmlns:p14="http://schemas.microsoft.com/office/powerpoint/2010/main" val="1704707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Bredbild</PresentationFormat>
  <Paragraphs>50</Paragraphs>
  <Slides>5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Lii Ahlin</dc:creator>
  <cp:lastModifiedBy>Lii Ahlin</cp:lastModifiedBy>
  <cp:revision>6</cp:revision>
  <cp:lastPrinted>2020-04-22T13:45:29Z</cp:lastPrinted>
  <dcterms:created xsi:type="dcterms:W3CDTF">2020-04-20T13:16:00Z</dcterms:created>
  <dcterms:modified xsi:type="dcterms:W3CDTF">2020-04-22T13:45:41Z</dcterms:modified>
</cp:coreProperties>
</file>