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1F2B9B-67FC-469B-8177-732B90360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D8C4A17-ADAD-46C1-8C7D-093C3E198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FA3F81-F744-4F8C-ABB0-614BDBAE5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E185BB2-D42A-44B6-8ECA-63C04ED6A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62A004E-6785-46F1-B566-890AC5039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100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1335CA-0872-4A9A-A75A-C91C0F40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B71D30-1230-4623-8891-9E921FE7D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F3A80E-7A0D-4283-888D-DFF93D0C4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AD5676-7558-4DEA-BD8C-281096C4B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13175D5-3DDA-4417-B3E2-6206DF7DA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6102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C8C93D-9994-4CB4-95A2-D576BAB69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8EC4E9-3BDD-4320-ADD2-6900C83D4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AAF963-5D84-43A2-9D0E-3BA3CA118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670C56C-8D0C-4DD2-B7E1-4D1E23977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A78A2B6-6317-4CA7-8C30-504A3F5D5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5700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C1BF95-084C-447B-BDBD-93CB4D065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E5AFC7-0D1B-4DC0-A23A-B6082413D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FD6582-5FF1-4E46-B039-37BE45213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A9C09C9-999C-4F26-87D7-A5DFEB57F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356FFF2-DD5E-4526-85CA-ADB368668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723B7A1-ADE3-465A-BC27-7D4C567B6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2468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50D220-8ED9-4ACE-BDDE-2D8CF1CC2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AD18FFB-061B-4A77-A402-19EEAD495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BF73796-497D-4878-81C0-9B2D810810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87EA6E3-58A9-4657-8789-18BFC5F488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AF1B7F4-3863-4B30-8A36-D240D1848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4A4C81F-6708-447F-AF0F-02944169B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081158B-2D6F-4E9C-8123-2E660064B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F937099-C5E5-4F4C-AAEA-A39E693F6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7438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62CEF5-FF1E-4C3A-867C-548968B7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2929FC0-333C-45B9-8400-9E6BDE680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3E761A7-4617-4678-B6C8-BDCABC10A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2FAB8FF-56D1-4C41-9FEC-739A49747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538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C6B500C-530F-48D4-8EAC-A76A50036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57DB81A-8FB1-4E1D-9787-B630CB7C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ACBC448-F376-4861-92DB-CE1C5005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690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F43B53-5C9C-4415-BAE9-06ED60F2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92183D-C757-48E0-95FF-8B4D77834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64B8720-2E83-4F60-A074-150157064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9FE5195-5860-4212-B0F8-9FB25F47A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5FA4E16-E7DF-4078-AE37-9080C42F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ED43140-6F64-42E1-979D-5AA269972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277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72B711-21D2-41E9-BDAB-30B7B101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50D160B-E3CD-4BF8-8C60-AC9F8483FD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F146800-36BF-4EC8-B02C-D8EECC594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12C20F3-A662-46DD-B333-F806CE4DF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BBF80F8-C079-4F99-AD69-E695E49C0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327EF96-0B15-45A2-A4A1-16605FB6F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9695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5D8E64-03C7-452E-82B6-E5C4D4A3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77DB451-9184-4486-9A6E-90C54DB95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BA0664E-69BB-4096-B7AC-E2AB5C72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F87B113-AD7E-4D74-BB5D-8E2D71F9E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0557856-36C8-4534-BB60-7000E3D5C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15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9E42065-679A-42C6-8F59-BCA5148BFF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9C17B8B-91BE-4F36-9DDC-D91977D46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ADB4447-2295-4010-AECC-4F0F2F771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F998A7-E9FF-4D91-91AE-7AFB8FC53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AD31603-F526-4918-9A4B-5C849370F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2477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F86B071-39E2-4959-9B72-2833E6341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9D6D98C-F600-46DB-B375-E43A5B167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72BD016-0338-4D7E-AC3B-302C2E228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92D96-3A2F-4B5B-A23B-8BCD40EF36C5}" type="datetimeFigureOut">
              <a:rPr lang="sv-SE" smtClean="0"/>
              <a:t>2019-04-10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CFEBEB-D3F5-48AF-B327-81B2973F7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790F2C-BF45-41B8-9FCA-BF828ACC00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FF2C5-F193-4F7B-A6A1-EA92D7F302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927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EB961D65-B528-41D0-8C9D-07C3EA214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19" y="0"/>
            <a:ext cx="11110293" cy="6280552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3D3CCAF4-BF7F-4704-A552-94310A1F527A}"/>
              </a:ext>
            </a:extLst>
          </p:cNvPr>
          <p:cNvSpPr txBox="1"/>
          <p:nvPr/>
        </p:nvSpPr>
        <p:spPr>
          <a:xfrm>
            <a:off x="8454684" y="0"/>
            <a:ext cx="1257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>
                <a:solidFill>
                  <a:schemeClr val="accent2">
                    <a:lumMod val="75000"/>
                  </a:schemeClr>
                </a:solidFill>
              </a:rPr>
              <a:t>Ekorre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0E81E0D-06F8-488F-B5E0-3B319AA6FE4E}"/>
              </a:ext>
            </a:extLst>
          </p:cNvPr>
          <p:cNvSpPr txBox="1"/>
          <p:nvPr/>
        </p:nvSpPr>
        <p:spPr>
          <a:xfrm>
            <a:off x="1098872" y="2650402"/>
            <a:ext cx="3488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solidFill>
                  <a:schemeClr val="accent2">
                    <a:lumMod val="75000"/>
                  </a:schemeClr>
                </a:solidFill>
              </a:rPr>
              <a:t>Däggdjur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27DA0DF3-D94F-4F57-937D-7A6E888EF764}"/>
              </a:ext>
            </a:extLst>
          </p:cNvPr>
          <p:cNvSpPr txBox="1"/>
          <p:nvPr/>
        </p:nvSpPr>
        <p:spPr>
          <a:xfrm>
            <a:off x="1083212" y="4895557"/>
            <a:ext cx="34887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solidFill>
                  <a:schemeClr val="accent2">
                    <a:lumMod val="75000"/>
                  </a:schemeClr>
                </a:solidFill>
              </a:rPr>
              <a:t>Lurvig svans, brun päls, 2 ben, 2 armar,</a:t>
            </a:r>
          </a:p>
          <a:p>
            <a:r>
              <a:rPr lang="sv-SE" sz="2800" dirty="0">
                <a:solidFill>
                  <a:schemeClr val="accent2">
                    <a:lumMod val="75000"/>
                  </a:schemeClr>
                </a:solidFill>
              </a:rPr>
              <a:t>2 öron, klor.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F954E73D-C590-46BE-AACA-27A82C803B8C}"/>
              </a:ext>
            </a:extLst>
          </p:cNvPr>
          <p:cNvSpPr txBox="1"/>
          <p:nvPr/>
        </p:nvSpPr>
        <p:spPr>
          <a:xfrm>
            <a:off x="8229600" y="2912012"/>
            <a:ext cx="3390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solidFill>
                  <a:schemeClr val="accent2">
                    <a:lumMod val="75000"/>
                  </a:schemeClr>
                </a:solidFill>
              </a:rPr>
              <a:t>I ett träd, I skogen, i fågelholkar.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616BB970-06E9-4B14-B7F7-5CC21CC65CAA}"/>
              </a:ext>
            </a:extLst>
          </p:cNvPr>
          <p:cNvSpPr txBox="1"/>
          <p:nvPr/>
        </p:nvSpPr>
        <p:spPr>
          <a:xfrm>
            <a:off x="4698609" y="3291840"/>
            <a:ext cx="32777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solidFill>
                  <a:schemeClr val="accent2">
                    <a:lumMod val="75000"/>
                  </a:schemeClr>
                </a:solidFill>
              </a:rPr>
              <a:t>Smidig, snabb, bra balans, bra klättrare, bra hoppare, gnagare.</a:t>
            </a:r>
          </a:p>
        </p:txBody>
      </p:sp>
      <p:sp>
        <p:nvSpPr>
          <p:cNvPr id="2" name="textruta 1"/>
          <p:cNvSpPr txBox="1"/>
          <p:nvPr/>
        </p:nvSpPr>
        <p:spPr>
          <a:xfrm>
            <a:off x="1705708" y="6315813"/>
            <a:ext cx="10682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Fristående karaktärsschema ur Pennvässaren © Veronica </a:t>
            </a:r>
            <a:r>
              <a:rPr lang="sv-SE" dirty="0" err="1"/>
              <a:t>Grönte</a:t>
            </a:r>
            <a:r>
              <a:rPr lang="sv-SE" dirty="0"/>
              <a:t> och Studentlitteratur 2002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05615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FCCFE91-E55F-4AEE-9E31-0FD44EF9C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10" y="969691"/>
            <a:ext cx="11722891" cy="5012063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2CD8B093-EDAC-4036-8531-7F39AA64B9E4}"/>
              </a:ext>
            </a:extLst>
          </p:cNvPr>
          <p:cNvSpPr txBox="1"/>
          <p:nvPr/>
        </p:nvSpPr>
        <p:spPr>
          <a:xfrm>
            <a:off x="422031" y="2644726"/>
            <a:ext cx="3545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chemeClr val="accent2">
                    <a:lumMod val="75000"/>
                  </a:schemeClr>
                </a:solidFill>
              </a:rPr>
              <a:t>Växter, bär, nötter, fågelägg, kottar, ollon,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AEF2447-17B1-4281-ABF2-65EE9792630A}"/>
              </a:ext>
            </a:extLst>
          </p:cNvPr>
          <p:cNvSpPr txBox="1"/>
          <p:nvPr/>
        </p:nvSpPr>
        <p:spPr>
          <a:xfrm>
            <a:off x="8285871" y="2644726"/>
            <a:ext cx="2700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chemeClr val="accent2">
                    <a:lumMod val="75000"/>
                  </a:schemeClr>
                </a:solidFill>
              </a:rPr>
              <a:t>däggdjur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05C07194-1396-451F-B5D3-5D3B6828712E}"/>
              </a:ext>
            </a:extLst>
          </p:cNvPr>
          <p:cNvSpPr txBox="1"/>
          <p:nvPr/>
        </p:nvSpPr>
        <p:spPr>
          <a:xfrm>
            <a:off x="4287709" y="2875558"/>
            <a:ext cx="36857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smtClean="0">
                <a:solidFill>
                  <a:schemeClr val="accent2">
                    <a:lumMod val="75000"/>
                  </a:schemeClr>
                </a:solidFill>
              </a:rPr>
              <a:t>Hitta mat på vintern, </a:t>
            </a:r>
          </a:p>
          <a:p>
            <a:r>
              <a:rPr lang="sv-SE" sz="2400" smtClean="0">
                <a:solidFill>
                  <a:schemeClr val="accent2">
                    <a:lumMod val="75000"/>
                  </a:schemeClr>
                </a:solidFill>
              </a:rPr>
              <a:t>Att ungarna klarar sig.</a:t>
            </a:r>
            <a:br>
              <a:rPr lang="sv-SE" sz="24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sv-SE" sz="2400" smtClean="0">
                <a:solidFill>
                  <a:schemeClr val="accent2">
                    <a:lumMod val="75000"/>
                  </a:schemeClr>
                </a:solidFill>
              </a:rPr>
              <a:t>Att de kan överleva. </a:t>
            </a:r>
            <a:br>
              <a:rPr lang="sv-SE" sz="240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sv-SE" sz="2400" smtClean="0">
                <a:solidFill>
                  <a:schemeClr val="accent2">
                    <a:lumMod val="75000"/>
                  </a:schemeClr>
                </a:solidFill>
              </a:rPr>
              <a:t>Att de förökar sig.</a:t>
            </a:r>
          </a:p>
          <a:p>
            <a:r>
              <a:rPr lang="sv-SE" sz="2400" smtClean="0">
                <a:solidFill>
                  <a:schemeClr val="accent2">
                    <a:lumMod val="75000"/>
                  </a:schemeClr>
                </a:solidFill>
              </a:rPr>
              <a:t>Att de hittar mat året runt. hitta ett hem över vintern.</a:t>
            </a:r>
          </a:p>
          <a:p>
            <a:r>
              <a:rPr lang="sv-SE" sz="2400" smtClean="0">
                <a:solidFill>
                  <a:schemeClr val="accent2">
                    <a:lumMod val="75000"/>
                  </a:schemeClr>
                </a:solidFill>
              </a:rPr>
              <a:t>Att tänderna inte växer ut för långt  </a:t>
            </a:r>
          </a:p>
          <a:p>
            <a:endParaRPr lang="sv-SE" dirty="0"/>
          </a:p>
        </p:txBody>
      </p:sp>
      <p:sp>
        <p:nvSpPr>
          <p:cNvPr id="2" name="Rektangel 1"/>
          <p:cNvSpPr/>
          <p:nvPr/>
        </p:nvSpPr>
        <p:spPr>
          <a:xfrm>
            <a:off x="1685193" y="6000307"/>
            <a:ext cx="98766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latin typeface="Segoe UI" panose="020B0502040204020203" pitchFamily="34" charset="0"/>
              </a:rPr>
              <a:t>Fristående karaktärsschema ur Pennvässaren © </a:t>
            </a:r>
            <a:r>
              <a:rPr lang="sv-SE" dirty="0">
                <a:latin typeface="&amp;quot"/>
              </a:rPr>
              <a:t>Veronica</a:t>
            </a:r>
            <a:r>
              <a:rPr lang="sv-SE" dirty="0">
                <a:latin typeface="Segoe UI" panose="020B0502040204020203" pitchFamily="34" charset="0"/>
              </a:rPr>
              <a:t> </a:t>
            </a:r>
            <a:r>
              <a:rPr lang="sv-SE" dirty="0" err="1">
                <a:latin typeface="Segoe UI" panose="020B0502040204020203" pitchFamily="34" charset="0"/>
              </a:rPr>
              <a:t>Grönte</a:t>
            </a:r>
            <a:r>
              <a:rPr lang="sv-SE" dirty="0">
                <a:latin typeface="Segoe UI" panose="020B0502040204020203" pitchFamily="34" charset="0"/>
              </a:rPr>
              <a:t> och Studentlitteratur 2002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39919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70DF9370-F34F-4BB2-9579-30678F8EB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78" y="862079"/>
            <a:ext cx="11615862" cy="5313638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5F939F50-184D-4E03-9582-ECB902EFDD2F}"/>
              </a:ext>
            </a:extLst>
          </p:cNvPr>
          <p:cNvSpPr txBox="1"/>
          <p:nvPr/>
        </p:nvSpPr>
        <p:spPr>
          <a:xfrm>
            <a:off x="576775" y="2363372"/>
            <a:ext cx="347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chemeClr val="accent2">
                    <a:lumMod val="75000"/>
                  </a:schemeClr>
                </a:solidFill>
              </a:rPr>
              <a:t>Klättrar, hoppar, kryper.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90EC28A-B9E6-4673-A0D7-7BADB97E26FF}"/>
              </a:ext>
            </a:extLst>
          </p:cNvPr>
          <p:cNvSpPr txBox="1"/>
          <p:nvPr/>
        </p:nvSpPr>
        <p:spPr>
          <a:xfrm>
            <a:off x="4276578" y="2926080"/>
            <a:ext cx="34325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chemeClr val="accent2">
                    <a:lumMod val="75000"/>
                  </a:schemeClr>
                </a:solidFill>
              </a:rPr>
              <a:t>Alla ungar dör, att de inte hittar mat, torka, få sitt hem förstört, bli uppäten/skjuten, att de inte överlever vintern.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D49029E-B429-4788-8522-6656ADD9994C}"/>
              </a:ext>
            </a:extLst>
          </p:cNvPr>
          <p:cNvSpPr txBox="1"/>
          <p:nvPr/>
        </p:nvSpPr>
        <p:spPr>
          <a:xfrm>
            <a:off x="8159262" y="2363372"/>
            <a:ext cx="3502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chemeClr val="accent2">
                    <a:lumMod val="75000"/>
                  </a:schemeClr>
                </a:solidFill>
              </a:rPr>
              <a:t>Rovdjur, rävar, människor, björnar, ormar, torka, trafik,  </a:t>
            </a:r>
          </a:p>
        </p:txBody>
      </p:sp>
      <p:sp>
        <p:nvSpPr>
          <p:cNvPr id="2" name="Rektangel 1"/>
          <p:cNvSpPr/>
          <p:nvPr/>
        </p:nvSpPr>
        <p:spPr>
          <a:xfrm>
            <a:off x="1673469" y="6077635"/>
            <a:ext cx="105185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Fristående karaktärsschema ur Pennvässaren © Veronica </a:t>
            </a:r>
            <a:r>
              <a:rPr lang="sv-SE" dirty="0" err="1"/>
              <a:t>Grönte</a:t>
            </a:r>
            <a:r>
              <a:rPr lang="sv-SE" dirty="0"/>
              <a:t> och Studentlitteratur 2002</a:t>
            </a:r>
          </a:p>
        </p:txBody>
      </p:sp>
    </p:spTree>
    <p:extLst>
      <p:ext uri="{BB962C8B-B14F-4D97-AF65-F5344CB8AC3E}">
        <p14:creationId xmlns:p14="http://schemas.microsoft.com/office/powerpoint/2010/main" val="286125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143</Words>
  <Application>Microsoft Office PowerPoint</Application>
  <PresentationFormat>Bredbild</PresentationFormat>
  <Paragraphs>18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9" baseType="lpstr">
      <vt:lpstr>&amp;quot</vt:lpstr>
      <vt:lpstr>Arial</vt:lpstr>
      <vt:lpstr>Calibri</vt:lpstr>
      <vt:lpstr>Calibri Light</vt:lpstr>
      <vt:lpstr>Segoe UI</vt:lpstr>
      <vt:lpstr>Office-tema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Lii Ahlin</dc:creator>
  <cp:lastModifiedBy>Lii Ahlin</cp:lastModifiedBy>
  <cp:revision>8</cp:revision>
  <dcterms:created xsi:type="dcterms:W3CDTF">2017-10-17T10:12:52Z</dcterms:created>
  <dcterms:modified xsi:type="dcterms:W3CDTF">2019-04-10T14:41:52Z</dcterms:modified>
</cp:coreProperties>
</file>